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0" r:id="rId5"/>
    <p:sldId id="259" r:id="rId6"/>
    <p:sldId id="261" r:id="rId7"/>
    <p:sldId id="263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3" autoAdjust="0"/>
    <p:restoredTop sz="94660"/>
  </p:normalViewPr>
  <p:slideViewPr>
    <p:cSldViewPr>
      <p:cViewPr varScale="1">
        <p:scale>
          <a:sx n="46" d="100"/>
          <a:sy n="4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E25364-CB19-4EAB-86BB-E397CF03C719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4D898C-A28B-463B-8BA5-D7C2B10642A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d.wikipedia.org/w/index.php?title=Pulau_Bowen&amp;action=edit&amp;redlink=1" TargetMode="External"/><Relationship Id="rId2" Type="http://schemas.openxmlformats.org/officeDocument/2006/relationships/hyperlink" Target="http://id.wikipedia.org/w/index.php?title=Pulau_Aspen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d.wikipedia.org/w/index.php?title=Pulau_Springbank&amp;action=edit&amp;redlink=1" TargetMode="External"/><Relationship Id="rId5" Type="http://schemas.openxmlformats.org/officeDocument/2006/relationships/hyperlink" Target="http://id.wikipedia.org/w/index.php?title=Pulau_Spinnaker&amp;action=edit&amp;redlink=1" TargetMode="External"/><Relationship Id="rId4" Type="http://schemas.openxmlformats.org/officeDocument/2006/relationships/hyperlink" Target="http://id.wikipedia.org/w/index.php?title=Pulau_Pine&amp;action=edit&amp;redlink=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8382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err="1" smtClean="0"/>
              <a:t>australian</a:t>
            </a:r>
            <a:r>
              <a:rPr lang="en-US" sz="4400" dirty="0" smtClean="0"/>
              <a:t> scavenger hurt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274298"/>
          </a:xfrm>
        </p:spPr>
        <p:txBody>
          <a:bodyPr/>
          <a:lstStyle/>
          <a:p>
            <a:r>
              <a:rPr lang="en-US" dirty="0" smtClean="0"/>
              <a:t>By : </a:t>
            </a:r>
            <a:r>
              <a:rPr lang="en-US" dirty="0" err="1" smtClean="0"/>
              <a:t>Ratna</a:t>
            </a:r>
            <a:r>
              <a:rPr lang="en-US" dirty="0" smtClean="0"/>
              <a:t> Citra </a:t>
            </a:r>
            <a:r>
              <a:rPr lang="en-US" dirty="0" err="1" smtClean="0"/>
              <a:t>Dewantari</a:t>
            </a:r>
            <a:endParaRPr lang="en-US" dirty="0" smtClean="0"/>
          </a:p>
          <a:p>
            <a:r>
              <a:rPr lang="en-US" dirty="0" smtClean="0"/>
              <a:t>SMP 1 KARANGMOJO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AUSTRALIAN SPORT</a:t>
            </a:r>
            <a:endParaRPr lang="en-US" sz="2800" dirty="0"/>
          </a:p>
        </p:txBody>
      </p:sp>
      <p:pic>
        <p:nvPicPr>
          <p:cNvPr id="4" name="Content Placeholder 3" descr="jhgj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2514600"/>
            <a:ext cx="3827040" cy="25606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TOAST (ROTI PANGGANG)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Roti</a:t>
            </a:r>
            <a:r>
              <a:rPr lang="en-US" dirty="0" smtClean="0"/>
              <a:t> </a:t>
            </a:r>
            <a:r>
              <a:rPr lang="en-US" dirty="0" err="1" smtClean="0"/>
              <a:t>panggang</a:t>
            </a:r>
            <a:r>
              <a:rPr lang="en-US" dirty="0" smtClean="0"/>
              <a:t> in </a:t>
            </a:r>
            <a:r>
              <a:rPr lang="en-US" dirty="0" err="1" smtClean="0"/>
              <a:t>english</a:t>
            </a:r>
            <a:r>
              <a:rPr lang="en-US" dirty="0" smtClean="0"/>
              <a:t> is toast</a:t>
            </a:r>
          </a:p>
          <a:p>
            <a:r>
              <a:rPr lang="en-US" dirty="0" smtClean="0"/>
              <a:t>To heat and brown (bread, for example) by placing in a toaster or an oven or close to a fire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MAP OF AUSTRALIA</a:t>
            </a:r>
            <a:endParaRPr lang="en-US" sz="2800" dirty="0"/>
          </a:p>
        </p:txBody>
      </p:sp>
      <p:pic>
        <p:nvPicPr>
          <p:cNvPr id="4" name="Content Placeholder 3" descr="tt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752600"/>
            <a:ext cx="3505200" cy="3581400"/>
          </a:xfrm>
        </p:spPr>
      </p:pic>
      <p:pic>
        <p:nvPicPr>
          <p:cNvPr id="5" name="Picture 4" descr="peta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828800"/>
            <a:ext cx="3429000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 ISLANDS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tooltip="Pulau Aspen (halaman belum tersedia)"/>
              </a:rPr>
              <a:t>Aspen</a:t>
            </a:r>
            <a:endParaRPr lang="en-US" dirty="0" smtClean="0"/>
          </a:p>
          <a:p>
            <a:r>
              <a:rPr lang="en-US" dirty="0" smtClean="0">
                <a:hlinkClick r:id="rId3" tooltip="Pulau Bowen (halaman belum tersedia)"/>
              </a:rPr>
              <a:t>Bowen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 tooltip="Pulau Pine (halaman belum tersedia)"/>
              </a:rPr>
              <a:t>Pine</a:t>
            </a:r>
            <a:endParaRPr lang="en-US" dirty="0" smtClean="0"/>
          </a:p>
          <a:p>
            <a:r>
              <a:rPr lang="en-US" dirty="0" smtClean="0">
                <a:hlinkClick r:id="rId5" tooltip="Pulau Spinnaker (halaman belum tersedia)"/>
              </a:rPr>
              <a:t>Spinnaker</a:t>
            </a:r>
            <a:endParaRPr lang="en-US" dirty="0" smtClean="0"/>
          </a:p>
          <a:p>
            <a:r>
              <a:rPr lang="en-US" dirty="0" err="1" smtClean="0">
                <a:hlinkClick r:id="rId6" tooltip="Pulau Springbank (halaman belum tersedia)"/>
              </a:rPr>
              <a:t>Springbank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639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AUSTRALIAN FESTIVAL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Sydney Festival (January)</a:t>
            </a:r>
          </a:p>
          <a:p>
            <a:r>
              <a:rPr lang="pt-BR" sz="2000" b="1" dirty="0" smtClean="0"/>
              <a:t>National Multicultural Festival, Canberra (February)</a:t>
            </a:r>
          </a:p>
          <a:p>
            <a:r>
              <a:rPr lang="en-US" sz="2000" b="1" dirty="0" smtClean="0"/>
              <a:t>Perth International Arts Festival (February)</a:t>
            </a:r>
          </a:p>
          <a:p>
            <a:r>
              <a:rPr lang="en-US" sz="2000" b="1" dirty="0" smtClean="0"/>
              <a:t>Adelaide Bank Festival of Arts (March)</a:t>
            </a:r>
          </a:p>
          <a:p>
            <a:r>
              <a:rPr lang="en-US" sz="2000" b="1" dirty="0" smtClean="0"/>
              <a:t>Ten Days on the Island, Tasmania (March)</a:t>
            </a:r>
          </a:p>
          <a:p>
            <a:r>
              <a:rPr lang="en-US" sz="2000" b="1" dirty="0" smtClean="0"/>
              <a:t>Darwin Festival (August)</a:t>
            </a:r>
          </a:p>
          <a:p>
            <a:r>
              <a:rPr lang="en-US" sz="2000" b="1" dirty="0" smtClean="0"/>
              <a:t>Brisbane Festival (September)</a:t>
            </a:r>
          </a:p>
          <a:p>
            <a:r>
              <a:rPr lang="en-US" sz="2000" b="1" dirty="0" smtClean="0"/>
              <a:t>Melbourne International Arts Festival (October)</a:t>
            </a:r>
          </a:p>
          <a:p>
            <a:r>
              <a:rPr lang="en-US" sz="2000" b="1" dirty="0" smtClean="0"/>
              <a:t>Chinese New Year (February)</a:t>
            </a:r>
          </a:p>
          <a:p>
            <a:r>
              <a:rPr lang="en-US" sz="2000" b="1" dirty="0" err="1" smtClean="0"/>
              <a:t>WOMADelaide</a:t>
            </a:r>
            <a:r>
              <a:rPr lang="en-US" sz="2000" b="1" dirty="0" smtClean="0"/>
              <a:t> (March)</a:t>
            </a:r>
          </a:p>
          <a:p>
            <a:r>
              <a:rPr lang="en-US" sz="2000" b="1" dirty="0" smtClean="0"/>
              <a:t>National Folk Festival, Canberra (April)</a:t>
            </a:r>
          </a:p>
          <a:p>
            <a:r>
              <a:rPr lang="en-US" sz="2000" b="1" dirty="0" smtClean="0"/>
              <a:t>Dreaming Festival, Woodford (June)</a:t>
            </a:r>
          </a:p>
          <a:p>
            <a:r>
              <a:rPr lang="en-US" sz="2000" b="1" dirty="0" smtClean="0"/>
              <a:t>Revelation Perth International Film Festival (July)</a:t>
            </a:r>
          </a:p>
          <a:p>
            <a:r>
              <a:rPr lang="en-US" sz="2000" b="1" dirty="0" smtClean="0"/>
              <a:t>Woodford Folk Festival (December)</a:t>
            </a:r>
          </a:p>
          <a:p>
            <a:endParaRPr lang="en-US" sz="2000" b="1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AUSTRALIAN STAMPS</a:t>
            </a:r>
            <a:endParaRPr lang="en-US" sz="2800" dirty="0"/>
          </a:p>
        </p:txBody>
      </p:sp>
      <p:pic>
        <p:nvPicPr>
          <p:cNvPr id="4" name="Content Placeholder 3" descr="stamp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2285999"/>
            <a:ext cx="3429000" cy="2064519"/>
          </a:xfrm>
        </p:spPr>
      </p:pic>
      <p:pic>
        <p:nvPicPr>
          <p:cNvPr id="5" name="Picture 4" descr="stamp 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886200"/>
            <a:ext cx="3129915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AUSTRALIAN COAT OF ARMS</a:t>
            </a:r>
            <a:endParaRPr lang="en-US" sz="2800" dirty="0"/>
          </a:p>
        </p:txBody>
      </p:sp>
      <p:pic>
        <p:nvPicPr>
          <p:cNvPr id="4" name="Content Placeholder 3" descr="coat of arm 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2133600"/>
            <a:ext cx="3733800" cy="28732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AUSTRALIAN FLAG</a:t>
            </a:r>
            <a:endParaRPr lang="en-US" sz="2800" dirty="0"/>
          </a:p>
        </p:txBody>
      </p:sp>
      <p:pic>
        <p:nvPicPr>
          <p:cNvPr id="4" name="Content Placeholder 3" descr="flag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600201"/>
            <a:ext cx="3589020" cy="1828800"/>
          </a:xfrm>
        </p:spPr>
      </p:pic>
      <p:sp>
        <p:nvSpPr>
          <p:cNvPr id="5" name="Rectangle 4"/>
          <p:cNvSpPr/>
          <p:nvPr/>
        </p:nvSpPr>
        <p:spPr>
          <a:xfrm>
            <a:off x="838200" y="4267200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Australian National Flag is a design of striking stars and crosses. This unique combination of devices has created an attractive and meaningful flag which by law, custom and tradition is Australia’s chief national symbol.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 TOURIST RESOLFS</a:t>
            </a:r>
            <a:endParaRPr lang="en-US" sz="2800" dirty="0"/>
          </a:p>
        </p:txBody>
      </p:sp>
      <p:pic>
        <p:nvPicPr>
          <p:cNvPr id="4" name="Content Placeholder 3" descr="uh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52600" y="1676400"/>
            <a:ext cx="6162675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AUSTRALIAN ANIMALS</a:t>
            </a:r>
            <a:endParaRPr lang="en-US" sz="2800" dirty="0"/>
          </a:p>
        </p:txBody>
      </p:sp>
      <p:pic>
        <p:nvPicPr>
          <p:cNvPr id="4" name="Content Placeholder 3" descr="htjg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905000"/>
            <a:ext cx="2362200" cy="2536371"/>
          </a:xfrm>
        </p:spPr>
      </p:pic>
      <p:pic>
        <p:nvPicPr>
          <p:cNvPr id="5" name="Picture 4" descr="mgh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905000"/>
            <a:ext cx="3171825" cy="2084015"/>
          </a:xfrm>
          <a:prstGeom prst="rect">
            <a:avLst/>
          </a:prstGeom>
        </p:spPr>
      </p:pic>
      <p:pic>
        <p:nvPicPr>
          <p:cNvPr id="6" name="Picture 5" descr="ytj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4343400"/>
            <a:ext cx="2532185" cy="2057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201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 australian scavenger hurt</vt:lpstr>
      <vt:lpstr>MAP OF AUSTRALIA</vt:lpstr>
      <vt:lpstr>AUSTRALIA ISLANDS</vt:lpstr>
      <vt:lpstr>AUSTRALIAN FESTIVAL</vt:lpstr>
      <vt:lpstr>AUSTRALIAN STAMPS</vt:lpstr>
      <vt:lpstr>AUSTRALIAN COAT OF ARMS</vt:lpstr>
      <vt:lpstr>AUSTRALIAN FLAG</vt:lpstr>
      <vt:lpstr>AUSTRALIA TOURIST RESOLFS</vt:lpstr>
      <vt:lpstr>AUSTRALIAN ANIMALS</vt:lpstr>
      <vt:lpstr>AUSTRALIAN SPORT</vt:lpstr>
      <vt:lpstr>TOAST (ROTI PANGGANG)</vt:lpstr>
    </vt:vector>
  </TitlesOfParts>
  <Company>PUSKOM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PUSKOM2</dc:creator>
  <cp:lastModifiedBy>PUSKOM2</cp:lastModifiedBy>
  <cp:revision>12</cp:revision>
  <dcterms:created xsi:type="dcterms:W3CDTF">2013-02-27T01:46:02Z</dcterms:created>
  <dcterms:modified xsi:type="dcterms:W3CDTF">2013-02-27T02:55:38Z</dcterms:modified>
</cp:coreProperties>
</file>